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3"/>
  </p:notesMasterIdLst>
  <p:sldIdLst>
    <p:sldId id="281" r:id="rId2"/>
    <p:sldId id="282" r:id="rId3"/>
    <p:sldId id="283" r:id="rId4"/>
    <p:sldId id="284" r:id="rId5"/>
    <p:sldId id="256" r:id="rId6"/>
    <p:sldId id="285" r:id="rId7"/>
    <p:sldId id="286" r:id="rId8"/>
    <p:sldId id="287" r:id="rId9"/>
    <p:sldId id="295" r:id="rId10"/>
    <p:sldId id="296" r:id="rId11"/>
    <p:sldId id="297" r:id="rId12"/>
    <p:sldId id="298" r:id="rId13"/>
    <p:sldId id="299" r:id="rId14"/>
    <p:sldId id="300" r:id="rId15"/>
    <p:sldId id="257" r:id="rId16"/>
    <p:sldId id="288" r:id="rId17"/>
    <p:sldId id="259" r:id="rId18"/>
    <p:sldId id="260" r:id="rId19"/>
    <p:sldId id="261" r:id="rId20"/>
    <p:sldId id="289" r:id="rId21"/>
    <p:sldId id="264" r:id="rId22"/>
    <p:sldId id="290" r:id="rId23"/>
    <p:sldId id="291" r:id="rId24"/>
    <p:sldId id="292" r:id="rId25"/>
    <p:sldId id="293" r:id="rId26"/>
    <p:sldId id="294" r:id="rId27"/>
    <p:sldId id="353" r:id="rId28"/>
    <p:sldId id="265" r:id="rId29"/>
    <p:sldId id="301" r:id="rId30"/>
    <p:sldId id="266" r:id="rId31"/>
    <p:sldId id="302" r:id="rId32"/>
    <p:sldId id="303" r:id="rId33"/>
    <p:sldId id="304" r:id="rId34"/>
    <p:sldId id="305" r:id="rId35"/>
    <p:sldId id="306" r:id="rId36"/>
    <p:sldId id="267" r:id="rId37"/>
    <p:sldId id="307" r:id="rId38"/>
    <p:sldId id="268" r:id="rId39"/>
    <p:sldId id="308" r:id="rId40"/>
    <p:sldId id="313" r:id="rId41"/>
    <p:sldId id="269" r:id="rId42"/>
    <p:sldId id="315" r:id="rId43"/>
    <p:sldId id="323" r:id="rId44"/>
    <p:sldId id="324" r:id="rId45"/>
    <p:sldId id="325" r:id="rId46"/>
    <p:sldId id="326" r:id="rId47"/>
    <p:sldId id="327" r:id="rId48"/>
    <p:sldId id="328" r:id="rId49"/>
    <p:sldId id="329" r:id="rId50"/>
    <p:sldId id="355" r:id="rId51"/>
    <p:sldId id="270" r:id="rId5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2615">
          <p15:clr>
            <a:srgbClr val="A4A3A4"/>
          </p15:clr>
        </p15:guide>
        <p15:guide id="2" pos="1118">
          <p15:clr>
            <a:srgbClr val="A4A3A4"/>
          </p15:clr>
        </p15:guide>
        <p15:guide id="3" pos="3876">
          <p15:clr>
            <a:srgbClr val="A4A3A4"/>
          </p15:clr>
        </p15:guide>
        <p15:guide id="4" pos="5586">
          <p15:clr>
            <a:srgbClr val="A4A3A4"/>
          </p15:clr>
        </p15:guide>
        <p15:guide id="5" orient="horz" pos="210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309" autoAdjust="0"/>
    <p:restoredTop sz="94660"/>
  </p:normalViewPr>
  <p:slideViewPr>
    <p:cSldViewPr snapToGrid="0" showGuides="1">
      <p:cViewPr>
        <p:scale>
          <a:sx n="50" d="100"/>
          <a:sy n="50" d="100"/>
        </p:scale>
        <p:origin x="2018" y="847"/>
      </p:cViewPr>
      <p:guideLst>
        <p:guide pos="2615"/>
        <p:guide pos="1118"/>
        <p:guide pos="3876"/>
        <p:guide pos="5586"/>
        <p:guide orient="horz" pos="210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2502BE-9B13-46B1-8D29-84CA1F6DB519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CA05625-0CE4-4C5E-8D04-487C9D2397F1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r>
              <a:rPr lang="zh-CN" altLang="en-US"/>
              <a:t>更多模板请关注：https://haosc.taobao.com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00"/>
    </mc:Choice>
    <mc:Fallback xmlns="">
      <p:transition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61E06E-C5D0-474F-B4C3-CF0B3312FF40}" type="datetimeFigureOut">
              <a:rPr lang="zh-CN" altLang="en-US" smtClean="0"/>
              <a:t>2020/5/5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8B3F8B-3AB1-4A0A-AD74-D25538A2309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E30000"/>
            </a:gs>
            <a:gs pos="100000">
              <a:srgbClr val="760303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1733550" y="2875002"/>
            <a:ext cx="2590800" cy="1106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6600" b="1" kern="8000" spc="8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高考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 advClick="0" advTm="700"/>
    </mc:Choice>
    <mc:Fallback xmlns="">
      <p:transition advClick="0" advTm="7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-0.08594 0 " pathEditMode="relative" rAng="0" ptsTypes="AA">
                                      <p:cBhvr>
                                        <p:cTn id="6" dur="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297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4098430" y="2755622"/>
            <a:ext cx="3385542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我是一个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400"/>
    </mc:Choice>
    <mc:Fallback xmlns="">
      <p:transition spd="slow" advTm="400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6724652" y="2755622"/>
            <a:ext cx="41910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en-US" altLang="zh-CN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“</a:t>
            </a:r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啰嗦</a:t>
            </a:r>
            <a:r>
              <a:rPr lang="en-US" altLang="zh-CN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”</a:t>
            </a:r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的</a:t>
            </a:r>
            <a:endParaRPr lang="en-US" altLang="zh-CN" b="1" u="heavy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1000"/>
    </mc:Choice>
    <mc:Fallback xmlns="">
      <p:transition spd="slow" advTm="1000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9772651" y="2755622"/>
            <a:ext cx="16764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小司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1000"/>
    </mc:Choice>
    <mc:Fallback xmlns="">
      <p:transition spd="slow" advTm="1000"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682203" y="1130300"/>
            <a:ext cx="25146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充满着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5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8473654" y="5089862"/>
            <a:ext cx="32004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40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满满的</a:t>
            </a:r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正义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5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4000503" y="2755622"/>
            <a:ext cx="41910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考试是个点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5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1504730" y="2875002"/>
            <a:ext cx="9568083" cy="1106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zh-CN" altLang="en-US" sz="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生命是条线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25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162312" y="2755622"/>
            <a:ext cx="58674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所以，轻松上阵</a:t>
            </a:r>
            <a:endParaRPr lang="en-US" altLang="zh-CN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 advTm="800"/>
    </mc:Choice>
    <mc:Fallback xmlns="">
      <p:transition spd="slow" advTm="8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3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4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8069591" y="2665263"/>
            <a:ext cx="134112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带好证件与知识，你是不一样的烟火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6771 -0.004440 L -0.805599 -0.004440 " pathEditMode="relative" rAng="0" ptsTypes="AA">
                                      <p:cBhvr>
                                        <p:cTn id="6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06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150284" y="2705725"/>
            <a:ext cx="5891433" cy="14452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8800" b="1" dirty="0">
                <a:solidFill>
                  <a:schemeClr val="bg1"/>
                </a:solidFill>
                <a:latin typeface="★雅丽体" panose="00000600000000000000" pitchFamily="2" charset="-128"/>
                <a:ea typeface="★雅丽体" panose="00000600000000000000" pitchFamily="2" charset="-128"/>
              </a:rPr>
              <a:t>你是最棒的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 advTm="500"/>
    </mc:Choice>
    <mc:Fallback xmlns="">
      <p:transition spd="slow" advTm="5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2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E30000"/>
            </a:gs>
            <a:gs pos="100000">
              <a:srgbClr val="760303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3943350" y="2875002"/>
            <a:ext cx="2590800" cy="1106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6600" b="1" kern="8000" spc="8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你好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 advClick="0" advTm="400"/>
    </mc:Choice>
    <mc:Fallback xmlns="">
      <p:transition advClick="0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-0.08594 0 " pathEditMode="relative" rAng="0" ptsTypes="AA">
                                      <p:cBhvr>
                                        <p:cTn id="6" dur="1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297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949325" y="2359025"/>
            <a:ext cx="10170795" cy="8299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我是你们现在未来都会可能有联系的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3888843" y="3945255"/>
            <a:ext cx="4291122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zh-CN" altLang="en-US" sz="6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小可爱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 advTm="2000"/>
    </mc:Choice>
    <mc:Fallback xmlns="">
      <p:transition spd="slow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0"/>
                            </p:stCondLst>
                            <p:childTnLst>
                              <p:par>
                                <p:cTn id="8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965093" y="1539328"/>
            <a:ext cx="1026181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80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因为</a:t>
            </a:r>
            <a:endParaRPr lang="zh-CN" altLang="en-US" sz="8000" dirty="0">
              <a:solidFill>
                <a:schemeClr val="bg1"/>
              </a:solidFill>
              <a:latin typeface="★雅丽体" panose="00000600000000000000" pitchFamily="2" charset="-128"/>
              <a:ea typeface="★雅丽体" panose="00000600000000000000" pitchFamily="2" charset="-128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993668" y="2862767"/>
            <a:ext cx="10261813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四年后的你们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25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1022243" y="234403"/>
            <a:ext cx="10261813" cy="1322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80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我们会是同事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1091458" y="1799038"/>
            <a:ext cx="10261813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一起创新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1091458" y="2431255"/>
            <a:ext cx="10261813" cy="1106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66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我们会是兄弟部门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702203" y="3678847"/>
            <a:ext cx="10261813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一起合作</a:t>
            </a:r>
          </a:p>
        </p:txBody>
      </p:sp>
      <p:sp>
        <p:nvSpPr>
          <p:cNvPr id="6" name="文本框 5"/>
          <p:cNvSpPr txBox="1"/>
          <p:nvPr/>
        </p:nvSpPr>
        <p:spPr>
          <a:xfrm>
            <a:off x="1269258" y="5254673"/>
            <a:ext cx="10261813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5400" b="1" dirty="0">
                <a:ln w="10160">
                  <a:solidFill>
                    <a:schemeClr val="accent5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为社会主义事业奋斗一生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3899535" y="4459605"/>
            <a:ext cx="5187315" cy="6451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b="1">
                <a:solidFill>
                  <a:schemeClr val="bg1"/>
                </a:solidFill>
              </a:rPr>
              <a:t>不管在哪里，我们都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250" advTm="1500"/>
    </mc:Choice>
    <mc:Fallback xmlns="">
      <p:transition spd="slow" advTm="15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25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2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2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3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3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3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" grpId="0"/>
      <p:bldP spid="5" grpId="0"/>
      <p:bldP spid="6" grpId="0"/>
      <p:bldP spid="8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文本框 26"/>
          <p:cNvSpPr txBox="1"/>
          <p:nvPr/>
        </p:nvSpPr>
        <p:spPr>
          <a:xfrm>
            <a:off x="2065112" y="1151539"/>
            <a:ext cx="2343150" cy="101566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但</a:t>
            </a:r>
            <a:endParaRPr lang="en-US" altLang="zh-CN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 advTm="1000"/>
    </mc:Choice>
    <mc:Fallback xmlns="">
      <p:transition spd="slow" advTm="1000"/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文本框 26"/>
          <p:cNvSpPr txBox="1"/>
          <p:nvPr/>
        </p:nvSpPr>
        <p:spPr>
          <a:xfrm>
            <a:off x="6953250" y="2921168"/>
            <a:ext cx="3588437" cy="10153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我希望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 advTm="1000"/>
    </mc:Choice>
    <mc:Fallback xmlns="">
      <p:transition spd="slow" advTm="1000"/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文本框 26"/>
          <p:cNvSpPr txBox="1"/>
          <p:nvPr/>
        </p:nvSpPr>
        <p:spPr>
          <a:xfrm>
            <a:off x="1542598" y="4387111"/>
            <a:ext cx="3677102" cy="10153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你将来会</a:t>
            </a:r>
            <a:endParaRPr lang="en-US" altLang="zh-CN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 advTm="1000"/>
    </mc:Choice>
    <mc:Fallback xmlns="">
      <p:transition spd="slow" advTm="1000"/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903498" y="1291043"/>
            <a:ext cx="10261813" cy="1322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8000" dirty="0">
                <a:solidFill>
                  <a:schemeClr val="bg1"/>
                </a:solidFill>
                <a:latin typeface="★雅丽体" panose="00000600000000000000" pitchFamily="2" charset="-128"/>
                <a:ea typeface="★雅丽体" panose="00000600000000000000" pitchFamily="2" charset="-128"/>
              </a:rPr>
              <a:t>感谢现在拼搏的自己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993668" y="2614378"/>
            <a:ext cx="10261813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默默付出的家长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1022243" y="3340575"/>
            <a:ext cx="10261813" cy="1106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66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苦口婆心的老师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022243" y="4447832"/>
            <a:ext cx="10261813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开始微笑</a:t>
            </a:r>
            <a:r>
              <a:rPr lang="en-US" altLang="zh-CN" sz="4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~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250" advTm="1500"/>
    </mc:Choice>
    <mc:Fallback xmlns="">
      <p:transition spd="slow" advTm="15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25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2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2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" grpId="0"/>
      <p:bldP spid="5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965093" y="1539328"/>
            <a:ext cx="10261813" cy="1322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80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下面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993668" y="2862767"/>
            <a:ext cx="10261813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了解一下我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50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25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8372183" y="2250590"/>
            <a:ext cx="249936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3800" b="1" dirty="0">
                <a:solidFill>
                  <a:srgbClr val="A4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有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1444282" y="2573756"/>
            <a:ext cx="48387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zh-CN" altLang="en-US" sz="9600" b="1" spc="3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我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75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emph" presetSubtype="0" repeatCount="3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6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/>
        </p:nvSpPr>
        <p:spPr>
          <a:xfrm>
            <a:off x="-164465" y="-11303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文本框 6"/>
          <p:cNvSpPr txBox="1"/>
          <p:nvPr/>
        </p:nvSpPr>
        <p:spPr>
          <a:xfrm>
            <a:off x="669925" y="1216660"/>
            <a:ext cx="7269773" cy="10153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pPr algn="l"/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社区矫正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669925" y="2553341"/>
            <a:ext cx="7269773" cy="73850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pPr algn="l"/>
            <a:r>
              <a:rPr lang="zh-CN" altLang="en-US" sz="48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法律援助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69925" y="3636824"/>
            <a:ext cx="7269773" cy="92329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pPr algn="l"/>
            <a:r>
              <a:rPr lang="zh-CN" altLang="en-US" sz="60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矛盾调解</a:t>
            </a:r>
          </a:p>
        </p:txBody>
      </p:sp>
      <p:sp>
        <p:nvSpPr>
          <p:cNvPr id="6" name="文本框 5"/>
          <p:cNvSpPr txBox="1"/>
          <p:nvPr/>
        </p:nvSpPr>
        <p:spPr>
          <a:xfrm>
            <a:off x="669925" y="4905238"/>
            <a:ext cx="7269773" cy="10153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pPr algn="l"/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公证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3736975" y="1894213"/>
            <a:ext cx="7269773" cy="10153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pPr algn="r"/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法律宣传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3736975" y="3189961"/>
            <a:ext cx="7269773" cy="83058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pPr algn="r"/>
            <a:r>
              <a:rPr lang="zh-CN" altLang="en-US" sz="54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律师管理</a:t>
            </a:r>
          </a:p>
        </p:txBody>
      </p:sp>
      <p:sp>
        <p:nvSpPr>
          <p:cNvPr id="10" name="文本框 9"/>
          <p:cNvSpPr txBox="1"/>
          <p:nvPr/>
        </p:nvSpPr>
        <p:spPr>
          <a:xfrm>
            <a:off x="3736975" y="4290882"/>
            <a:ext cx="7269773" cy="67691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pPr algn="r"/>
            <a:r>
              <a:rPr lang="zh-CN" altLang="en-US" sz="44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还有好多司法所</a:t>
            </a:r>
            <a:r>
              <a:rPr lang="zh-CN" altLang="en-US" sz="4400" dirty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  <a:cs typeface="Arial" panose="020B0604020202020204" pitchFamily="34" charset="0"/>
              </a:rPr>
              <a:t>…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250" advTm="5000"/>
    </mc:Choice>
    <mc:Fallback xmlns="">
      <p:transition spd="slow" advTm="5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500"/>
                            </p:stCondLst>
                            <p:childTnLst>
                              <p:par>
                                <p:cTn id="26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2000"/>
                            </p:stCondLst>
                            <p:childTnLst>
                              <p:par>
                                <p:cTn id="33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2500"/>
                            </p:stCondLst>
                            <p:childTnLst>
                              <p:par>
                                <p:cTn id="40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3000"/>
                            </p:stCondLst>
                            <p:childTnLst>
                              <p:par>
                                <p:cTn id="47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4" grpId="0"/>
      <p:bldP spid="5" grpId="0"/>
      <p:bldP spid="6" grpId="0"/>
      <p:bldP spid="8" grpId="0"/>
      <p:bldP spid="9" grpId="0"/>
      <p:bldP spid="10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E30000"/>
            </a:gs>
            <a:gs pos="100000">
              <a:srgbClr val="760303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6076950" y="2875002"/>
            <a:ext cx="2590800" cy="1106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6600" b="1" kern="8000" spc="8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同学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 advClick="0" advTm="400"/>
    </mc:Choice>
    <mc:Fallback xmlns="">
      <p:transition advClick="0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-0.08594 0 " pathEditMode="relative" rAng="0" ptsTypes="AA">
                                      <p:cBhvr>
                                        <p:cTn id="6" dur="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297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5249613" y="2755622"/>
            <a:ext cx="1692771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我是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500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5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6968205" y="2755622"/>
            <a:ext cx="846386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是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750" advTm="2000"/>
    </mc:Choice>
    <mc:Fallback xmlns="">
      <p:transition spd="slow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5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8054055" y="2755622"/>
            <a:ext cx="846386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是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250" advTm="2000"/>
    </mc:Choice>
    <mc:Fallback xmlns="">
      <p:transition spd="slow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5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8797005" y="2755622"/>
            <a:ext cx="846386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是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75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5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" name="文本框 1"/>
          <p:cNvSpPr txBox="1"/>
          <p:nvPr/>
        </p:nvSpPr>
        <p:spPr>
          <a:xfrm>
            <a:off x="762000" y="1459741"/>
            <a:ext cx="10668000" cy="110744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72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淮阴司法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 advClick="0" advTm="1000"/>
    </mc:Choice>
    <mc:Fallback xmlns="">
      <p:transition spd="slow" advClick="0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文本框 4"/>
          <p:cNvSpPr txBox="1"/>
          <p:nvPr/>
        </p:nvSpPr>
        <p:spPr>
          <a:xfrm>
            <a:off x="3708401" y="2751892"/>
            <a:ext cx="4775200" cy="135382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8800" b="1" spc="60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淮阴司法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0" advTm="2000"/>
    </mc:Choice>
    <mc:Fallback xmlns="">
      <p:transition spd="slow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42" fill="hold" grpId="0" nodeType="after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7" dur="7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150"/>
                            </p:stCondLst>
                            <p:childTnLst>
                              <p:par>
                                <p:cTn id="9" presetID="1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74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467101" y="1523499"/>
            <a:ext cx="5257800" cy="212344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13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就现在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mph" presetSubtype="0" decel="50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animScale>
                                      <p:cBhvr>
                                        <p:cTn id="6" dur="250" fill="hold"/>
                                        <p:tgtEl>
                                          <p:spTgt spid="2"/>
                                        </p:tgtEl>
                                      </p:cBhvr>
                                      <p:by x="45000" y="4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文本框 12"/>
          <p:cNvSpPr txBox="1"/>
          <p:nvPr/>
        </p:nvSpPr>
        <p:spPr>
          <a:xfrm>
            <a:off x="-1981199" y="2357974"/>
            <a:ext cx="3048000" cy="123063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8000" dirty="0">
                <a:solidFill>
                  <a:schemeClr val="bg1"/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我们为</a:t>
            </a:r>
          </a:p>
        </p:txBody>
      </p:sp>
      <p:sp>
        <p:nvSpPr>
          <p:cNvPr id="16" name="矩形 15"/>
          <p:cNvSpPr/>
          <p:nvPr/>
        </p:nvSpPr>
        <p:spPr>
          <a:xfrm>
            <a:off x="9953962" y="2357974"/>
            <a:ext cx="5262880" cy="132207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8000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即将高考的</a:t>
            </a:r>
          </a:p>
        </p:txBody>
      </p:sp>
    </p:spTree>
  </p:cSld>
  <p:clrMapOvr>
    <a:masterClrMapping/>
  </p:clrMapOvr>
  <p:transition spd="med" advTm="1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3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6.93889E-18 -4.81481E-6 L 0.32917 -4.81481E-6 " pathEditMode="relative" rAng="0" ptsTypes="AA">
                                      <p:cBhvr>
                                        <p:cTn id="6" dur="2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6458" y="0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35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54167E-6 2.22222E-6 L -0.31158 0.00139 " pathEditMode="relative" rAng="0" ptsTypes="AA">
                                      <p:cBhvr>
                                        <p:cTn id="8" dur="2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5586" y="6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16" grpId="0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205038" y="2705725"/>
            <a:ext cx="7781924" cy="14452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8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弟弟妹妹们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750" advTm="1000"/>
    </mc:Choice>
    <mc:Fallback xmlns="">
      <p:transition spd="slow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emph" presetSubtype="0" repeatCount="3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6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文本框 6"/>
          <p:cNvSpPr txBox="1"/>
          <p:nvPr/>
        </p:nvSpPr>
        <p:spPr>
          <a:xfrm>
            <a:off x="-175260" y="884555"/>
            <a:ext cx="6892925" cy="110744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72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加油，打气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5042535" y="4981019"/>
            <a:ext cx="6892925" cy="110744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7200" dirty="0">
                <a:solidFill>
                  <a:schemeClr val="bg1"/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蒙的全对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217170" y="2196861"/>
            <a:ext cx="6892925" cy="73850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4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复习的都考</a:t>
            </a:r>
          </a:p>
        </p:txBody>
      </p:sp>
      <p:sp>
        <p:nvSpPr>
          <p:cNvPr id="6" name="文本框 5"/>
          <p:cNvSpPr txBox="1"/>
          <p:nvPr/>
        </p:nvSpPr>
        <p:spPr>
          <a:xfrm>
            <a:off x="4496118" y="2935683"/>
            <a:ext cx="6892925" cy="110744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72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做的全会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-688340" y="3754556"/>
            <a:ext cx="6892925" cy="110744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72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不是</a:t>
            </a:r>
            <a:r>
              <a:rPr lang="en-US" altLang="zh-CN" sz="72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985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5690235" y="4123610"/>
            <a:ext cx="6892925" cy="73850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sz="4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就是</a:t>
            </a:r>
            <a:r>
              <a:rPr lang="en-US" altLang="zh-CN" sz="4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211</a:t>
            </a:r>
          </a:p>
        </p:txBody>
      </p:sp>
    </p:spTree>
  </p:cSld>
  <p:clrMapOvr>
    <a:masterClrMapping/>
  </p:clrMapOvr>
  <p:transition advTm="1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2" presetID="53" presetClass="exit" presetSubtype="544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3" dur="10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15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2000"/>
                            </p:stCondLst>
                            <p:childTnLst>
                              <p:par>
                                <p:cTn id="20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3000"/>
                            </p:stCondLst>
                            <p:childTnLst>
                              <p:par>
                                <p:cTn id="27" presetID="53" presetClass="exit" presetSubtype="544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8" dur="10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30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10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4000"/>
                            </p:stCondLst>
                            <p:childTnLst>
                              <p:par>
                                <p:cTn id="35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5000"/>
                            </p:stCondLst>
                            <p:childTnLst>
                              <p:par>
                                <p:cTn id="42" presetID="53" presetClass="exit" presetSubtype="544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43" dur="10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45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10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6000"/>
                            </p:stCondLst>
                            <p:childTnLst>
                              <p:par>
                                <p:cTn id="50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7000"/>
                            </p:stCondLst>
                            <p:childTnLst>
                              <p:par>
                                <p:cTn id="57" presetID="53" presetClass="exit" presetSubtype="544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58" dur="10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60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10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8000"/>
                            </p:stCondLst>
                            <p:childTnLst>
                              <p:par>
                                <p:cTn id="65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9000"/>
                            </p:stCondLst>
                            <p:childTnLst>
                              <p:par>
                                <p:cTn id="72" presetID="53" presetClass="exit" presetSubtype="544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73" dur="10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75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6" dur="10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10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9" fill="hold">
                            <p:stCondLst>
                              <p:cond delay="10000"/>
                            </p:stCondLst>
                            <p:childTnLst>
                              <p:par>
                                <p:cTn id="80" presetID="23" presetClass="entr" presetSubtype="3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6" fill="hold">
                            <p:stCondLst>
                              <p:cond delay="11000"/>
                            </p:stCondLst>
                            <p:childTnLst>
                              <p:par>
                                <p:cTn id="87" presetID="53" presetClass="exit" presetSubtype="544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88" dur="10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90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1" dur="10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10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fltVal val="0.5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7" grpId="1"/>
      <p:bldP spid="4" grpId="0"/>
      <p:bldP spid="4" grpId="1"/>
      <p:bldP spid="5" grpId="0"/>
      <p:bldP spid="5" grpId="1"/>
      <p:bldP spid="6" grpId="0"/>
      <p:bldP spid="6" grpId="1"/>
      <p:bldP spid="8" grpId="0"/>
      <p:bldP spid="8" grpId="1"/>
      <p:bldP spid="9" grpId="0"/>
      <p:bldP spid="9" grpId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E30000"/>
            </a:gs>
            <a:gs pos="100000">
              <a:srgbClr val="760303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8456930" y="2875002"/>
            <a:ext cx="3009900" cy="1106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6600" b="1" kern="8000" spc="8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加油！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 advClick="0" advTm="400"/>
    </mc:Choice>
    <mc:Fallback xmlns="">
      <p:transition advClick="0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-0.08594 0 " pathEditMode="relative" rAng="0" ptsTypes="AA">
                                      <p:cBhvr>
                                        <p:cTn id="6" dur="1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297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4000501" y="2921169"/>
            <a:ext cx="41910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我们在等你</a:t>
            </a:r>
          </a:p>
        </p:txBody>
      </p:sp>
    </p:spTree>
  </p:cSld>
  <p:clrMapOvr>
    <a:masterClrMapping/>
  </p:clrMapOvr>
  <p:transition spd="slow" advTm="500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3907728" y="2351315"/>
            <a:ext cx="4376542" cy="707886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/>
            <a:r>
              <a:rPr lang="zh-CN" altLang="en-US" sz="40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我们还有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795001" y="3294562"/>
            <a:ext cx="4601996" cy="70675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/>
            <a:r>
              <a:rPr lang="zh-CN" altLang="en-US" sz="4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很多话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00"/>
    </mc:Choice>
    <mc:Fallback xmlns="">
      <p:transition spd="slow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74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1049"/>
                            </p:stCondLst>
                            <p:childTnLst>
                              <p:par>
                                <p:cTn id="8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74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965093" y="1272628"/>
            <a:ext cx="1026181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80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给你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870478" y="2750268"/>
            <a:ext cx="10261813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加油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1022243" y="3340575"/>
            <a:ext cx="10261813" cy="1106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66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尽力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022243" y="4466882"/>
            <a:ext cx="10261813" cy="706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就好</a:t>
            </a:r>
          </a:p>
        </p:txBody>
      </p:sp>
      <p:sp>
        <p:nvSpPr>
          <p:cNvPr id="6" name="文本框 5"/>
          <p:cNvSpPr txBox="1"/>
          <p:nvPr/>
        </p:nvSpPr>
        <p:spPr>
          <a:xfrm>
            <a:off x="965093" y="5100368"/>
            <a:ext cx="10261813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800" dirty="0">
                <a:solidFill>
                  <a:schemeClr val="bg1"/>
                </a:solidFill>
                <a:latin typeface="★雅丽体" panose="00000600000000000000" pitchFamily="2" charset="-128"/>
                <a:ea typeface="★雅丽体" panose="00000600000000000000" pitchFamily="2" charset="-128"/>
              </a:rPr>
              <a:t>试卷不过一张纸，未来才是一幅画</a:t>
            </a:r>
            <a:endParaRPr lang="en-US" altLang="zh-CN" sz="2800" dirty="0">
              <a:solidFill>
                <a:schemeClr val="bg1"/>
              </a:solidFill>
              <a:latin typeface="★雅丽体" panose="00000600000000000000" pitchFamily="2" charset="-128"/>
              <a:ea typeface="★雅丽体" panose="00000600000000000000" pitchFamily="2" charset="-128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50"/>
    </mc:Choice>
    <mc:Fallback xmlns="">
      <p:transition spd="slow" advTm="2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7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7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4000"/>
                            </p:stCondLst>
                            <p:childTnLst>
                              <p:par>
                                <p:cTn id="2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" grpId="0"/>
      <p:bldP spid="5" grpId="0"/>
      <p:bldP spid="6" grpId="0"/>
    </p:bld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3907728" y="2351315"/>
            <a:ext cx="4376542" cy="92333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/>
            <a:r>
              <a:rPr lang="zh-CN" altLang="en-US" sz="5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那么</a:t>
            </a:r>
          </a:p>
        </p:txBody>
      </p:sp>
    </p:spTree>
  </p:cSld>
  <p:clrMapOvr>
    <a:masterClrMapping/>
  </p:clrMapOvr>
  <p:transition spd="slow" advTm="3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3907728" y="2351315"/>
            <a:ext cx="4376542" cy="1754326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/>
            <a:r>
              <a:rPr lang="zh-CN" altLang="en-US" sz="5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告诉你一个</a:t>
            </a:r>
            <a:endParaRPr lang="en-US" altLang="zh-CN" sz="54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/>
            <a:r>
              <a:rPr lang="zh-CN" altLang="en-US" sz="54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秘密</a:t>
            </a:r>
          </a:p>
        </p:txBody>
      </p:sp>
    </p:spTree>
  </p:cSld>
  <p:clrMapOvr>
    <a:masterClrMapping/>
  </p:clrMapOvr>
  <p:transition spd="med" advTm="3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74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1828800" y="2755622"/>
            <a:ext cx="16764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我们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500"/>
    </mc:Choice>
    <mc:Fallback xmlns="">
      <p:transition spd="slow" advTm="500"/>
    </mc:Fallback>
  </mc:AlternateContent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3695703" y="2755622"/>
            <a:ext cx="41910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希望你报考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500"/>
    </mc:Choice>
    <mc:Fallback xmlns="">
      <p:transition spd="slow" advTm="500"/>
    </mc:Fallback>
  </mc:AlternateContent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7143754" y="2755622"/>
            <a:ext cx="33528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法律专业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500"/>
    </mc:Choice>
    <mc:Fallback xmlns="">
      <p:transition spd="slow" advTm="500"/>
    </mc:Fallback>
  </mc:AlternateContent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3162302" y="2921169"/>
            <a:ext cx="5867400" cy="10153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因为我们需要你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500"/>
    </mc:Choice>
    <mc:Fallback xmlns="">
      <p:transition spd="slow" advTm="500"/>
    </mc:Fallback>
  </mc:AlternateContent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1357517" y="2361718"/>
            <a:ext cx="9476965" cy="1938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6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社会主义法治社会需要你的力量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2850638" y="4847406"/>
            <a:ext cx="5811274" cy="8299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zh-CN" altLang="en-US" sz="4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等你哦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"/>
    </mc:Choice>
    <mc:Fallback xmlns="">
      <p:transition spd="slow" advTm="3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0"/>
                            </p:stCondLst>
                            <p:childTnLst>
                              <p:par>
                                <p:cTn id="8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5672808" y="2755622"/>
            <a:ext cx="846386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请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400"/>
    </mc:Choice>
    <mc:Fallback xmlns="">
      <p:transition spd="slow" advTm="400"/>
    </mc:Fallback>
  </mc:AlternateContent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1081927" y="738658"/>
            <a:ext cx="9476965" cy="1938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6000" b="1" dirty="0">
                <a:solidFill>
                  <a:srgbClr val="A4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全体人员祝所有高考学子</a:t>
            </a:r>
          </a:p>
          <a:p>
            <a:pPr algn="ctr"/>
            <a:r>
              <a:rPr lang="zh-CN" altLang="en-US" sz="6000" b="1" dirty="0">
                <a:solidFill>
                  <a:srgbClr val="A4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金榜题名</a:t>
            </a:r>
            <a:endParaRPr lang="zh-CN" altLang="en-US" sz="60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2820158" y="3346266"/>
            <a:ext cx="5811274" cy="15684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800" b="1" dirty="0">
                <a:solidFill>
                  <a:srgbClr val="A4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愿你们以梦为马，</a:t>
            </a:r>
          </a:p>
          <a:p>
            <a:pPr algn="ctr"/>
            <a:r>
              <a:rPr lang="zh-CN" altLang="en-US" sz="4800" b="1" dirty="0">
                <a:solidFill>
                  <a:srgbClr val="A4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不负韶华！</a:t>
            </a:r>
            <a:endParaRPr lang="zh-CN" altLang="en-US" sz="48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00"/>
    </mc:Choice>
    <mc:Fallback xmlns="">
      <p:transition spd="slow" advTm="3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0"/>
                            </p:stCondLst>
                            <p:childTnLst>
                              <p:par>
                                <p:cTn id="8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3190240" y="1784350"/>
            <a:ext cx="6397625" cy="1938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zh-CN" altLang="en-US" sz="6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淮阴司法一直伴您左右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Abs val="1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5672808" y="2755622"/>
            <a:ext cx="846386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留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400"/>
    </mc:Choice>
    <mc:Fallback xmlns="">
      <p:transition spd="slow" advTm="400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5672806" y="2755622"/>
            <a:ext cx="846386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步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400"/>
    </mc:Choice>
    <mc:Fallback xmlns="">
      <p:transition spd="slow" advTm="400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5421135" y="2755622"/>
            <a:ext cx="1349729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  ！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200"/>
    </mc:Choice>
    <mc:Fallback xmlns="">
      <p:transition spd="slow" advTm="200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1820614" y="2755622"/>
            <a:ext cx="1692771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zh-CN"/>
            </a:defPPr>
            <a:lvl1pPr algn="ctr">
              <a:defRPr sz="6600">
                <a:solidFill>
                  <a:schemeClr val="bg1">
                    <a:lumMod val="95000"/>
                  </a:schemeClr>
                </a:solidFill>
                <a:latin typeface="+mj-ea"/>
                <a:ea typeface="+mj-ea"/>
              </a:defRPr>
            </a:lvl1pPr>
          </a:lstStyle>
          <a:p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因为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Tm="400"/>
    </mc:Choice>
    <mc:Fallback xmlns="">
      <p:transition spd="slow" advTm="400"/>
    </mc:Fallback>
  </mc:AlternateContent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262</Words>
  <Application>Microsoft Office PowerPoint</Application>
  <PresentationFormat>宽屏</PresentationFormat>
  <Paragraphs>86</Paragraphs>
  <Slides>51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51</vt:i4>
      </vt:variant>
    </vt:vector>
  </HeadingPairs>
  <TitlesOfParts>
    <vt:vector size="58" baseType="lpstr">
      <vt:lpstr>★雅丽体</vt:lpstr>
      <vt:lpstr>等线</vt:lpstr>
      <vt:lpstr>等线 Light</vt:lpstr>
      <vt:lpstr>微软雅黑</vt:lpstr>
      <vt:lpstr>微软雅黑 Light</vt:lpstr>
      <vt:lpstr>Arial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情缘素材：https://haosc.taobao.com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cp:lastModifiedBy>pw</cp:lastModifiedBy>
  <cp:revision>57</cp:revision>
  <dcterms:created xsi:type="dcterms:W3CDTF">2018-03-22T11:50:00Z</dcterms:created>
  <dcterms:modified xsi:type="dcterms:W3CDTF">2020-05-05T13:59:53Z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2052-10.1.0.6930</vt:lpwstr>
  </property>
</Properties>
</file>

<file path=docProps/thumbnail.jpeg>
</file>